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302" r:id="rId3"/>
    <p:sldId id="295" r:id="rId4"/>
    <p:sldId id="300" r:id="rId5"/>
    <p:sldId id="301" r:id="rId6"/>
    <p:sldId id="296" r:id="rId7"/>
    <p:sldId id="297" r:id="rId8"/>
    <p:sldId id="298" r:id="rId9"/>
    <p:sldId id="299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57" r:id="rId19"/>
    <p:sldId id="258" r:id="rId20"/>
    <p:sldId id="259" r:id="rId21"/>
    <p:sldId id="260" r:id="rId22"/>
    <p:sldId id="278" r:id="rId23"/>
    <p:sldId id="289" r:id="rId24"/>
    <p:sldId id="262" r:id="rId25"/>
    <p:sldId id="290" r:id="rId26"/>
    <p:sldId id="291" r:id="rId27"/>
    <p:sldId id="292" r:id="rId28"/>
    <p:sldId id="273" r:id="rId29"/>
    <p:sldId id="265" r:id="rId30"/>
    <p:sldId id="266" r:id="rId31"/>
    <p:sldId id="29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67753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9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1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6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44259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9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7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5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203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079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441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6" y="1271847"/>
            <a:ext cx="8361229" cy="3072033"/>
          </a:xfrm>
        </p:spPr>
        <p:txBody>
          <a:bodyPr/>
          <a:lstStyle/>
          <a:p>
            <a:r>
              <a:rPr lang="en-US" altLang="ko-KR" i="1" dirty="0" smtClean="0"/>
              <a:t>Stylish</a:t>
            </a:r>
            <a:br>
              <a:rPr lang="en-US" altLang="ko-KR" i="1" dirty="0" smtClean="0"/>
            </a:br>
            <a:r>
              <a:rPr lang="en-US" altLang="ko-KR" i="1" dirty="0" smtClean="0"/>
              <a:t>shortcut </a:t>
            </a:r>
            <a:br>
              <a:rPr lang="en-US" altLang="ko-KR" i="1" dirty="0" smtClean="0"/>
            </a:b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513233"/>
            <a:ext cx="6831673" cy="500202"/>
          </a:xfrm>
        </p:spPr>
        <p:txBody>
          <a:bodyPr/>
          <a:lstStyle/>
          <a:p>
            <a:r>
              <a:rPr lang="ko-KR" altLang="en-US" dirty="0" smtClean="0"/>
              <a:t>프로젝트 재목 </a:t>
            </a:r>
            <a:r>
              <a:rPr lang="en-US" altLang="ko-KR" dirty="0" smtClean="0"/>
              <a:t>: </a:t>
            </a:r>
            <a:r>
              <a:rPr lang="en-US" altLang="ko-KR" i="1" dirty="0"/>
              <a:t>S_S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63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160" y="874987"/>
            <a:ext cx="9601200" cy="65426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제목의 뜻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363566"/>
            <a:ext cx="3848637" cy="10478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37" y="3254013"/>
            <a:ext cx="3858163" cy="1267002"/>
          </a:xfrm>
          <a:prstGeom prst="rect">
            <a:avLst/>
          </a:prstGeom>
        </p:spPr>
      </p:pic>
      <p:sp>
        <p:nvSpPr>
          <p:cNvPr id="6" name="Cross 5"/>
          <p:cNvSpPr/>
          <p:nvPr/>
        </p:nvSpPr>
        <p:spPr>
          <a:xfrm>
            <a:off x="5860009" y="3586656"/>
            <a:ext cx="627502" cy="59252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160" y="874987"/>
            <a:ext cx="9601200" cy="65426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단어 해설</a:t>
            </a:r>
            <a:endParaRPr lang="ko-KR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77" y="2309649"/>
            <a:ext cx="4296375" cy="12003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53" y="2309649"/>
            <a:ext cx="2946807" cy="4435169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020207" y="1529256"/>
            <a:ext cx="3919291" cy="407323"/>
          </a:xfrm>
        </p:spPr>
        <p:txBody>
          <a:bodyPr/>
          <a:lstStyle/>
          <a:p>
            <a:pPr marL="530352" lvl="1" indent="0">
              <a:buNone/>
            </a:pPr>
            <a:r>
              <a:rPr lang="ko-KR" altLang="en-US" i="0" dirty="0" smtClean="0"/>
              <a:t>일반적인 </a:t>
            </a:r>
            <a:r>
              <a:rPr lang="en-US" altLang="ko-KR" i="0" dirty="0" smtClean="0"/>
              <a:t>App </a:t>
            </a:r>
            <a:r>
              <a:rPr lang="ko-KR" altLang="en-US" i="0" dirty="0" smtClean="0"/>
              <a:t>의 실행 방법</a:t>
            </a:r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/>
          </a:p>
        </p:txBody>
      </p:sp>
    </p:spTree>
    <p:extLst>
      <p:ext uri="{BB962C8B-B14F-4D97-AF65-F5344CB8AC3E}">
        <p14:creationId xmlns:p14="http://schemas.microsoft.com/office/powerpoint/2010/main" val="7738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160" y="874987"/>
            <a:ext cx="9601200" cy="65426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단어 해설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34" y="3686549"/>
            <a:ext cx="5010849" cy="1076475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214114" y="2404241"/>
            <a:ext cx="3919291" cy="40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Font typeface="Franklin Gothic Book" panose="020B0503020102020204" pitchFamily="34" charset="0"/>
              <a:buNone/>
            </a:pPr>
            <a:r>
              <a:rPr lang="ko-KR" altLang="en-US" i="0" dirty="0" smtClean="0"/>
              <a:t>남다른 </a:t>
            </a:r>
            <a:r>
              <a:rPr lang="en-US" altLang="ko-KR" i="0" dirty="0" smtClean="0"/>
              <a:t>App </a:t>
            </a:r>
            <a:r>
              <a:rPr lang="ko-KR" altLang="en-US" i="0" dirty="0" smtClean="0"/>
              <a:t>의 실행</a:t>
            </a:r>
            <a:endParaRPr lang="en-US" altLang="ko-KR" i="0" dirty="0" smtClean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altLang="ko-KR" i="0" dirty="0" smtClean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altLang="ko-KR" i="0" dirty="0"/>
          </a:p>
        </p:txBody>
      </p:sp>
    </p:spTree>
    <p:extLst>
      <p:ext uri="{BB962C8B-B14F-4D97-AF65-F5344CB8AC3E}">
        <p14:creationId xmlns:p14="http://schemas.microsoft.com/office/powerpoint/2010/main" val="232226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160" y="874987"/>
            <a:ext cx="9601200" cy="65426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영감</a:t>
            </a:r>
            <a:endParaRPr lang="ko-KR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77632" y="2270233"/>
            <a:ext cx="3919291" cy="40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Font typeface="Franklin Gothic Book" panose="020B0503020102020204" pitchFamily="34" charset="0"/>
              <a:buNone/>
            </a:pPr>
            <a:r>
              <a:rPr lang="en-US" altLang="ko-KR" i="0" dirty="0" smtClean="0"/>
              <a:t>Game </a:t>
            </a:r>
            <a:r>
              <a:rPr lang="ko-KR" altLang="en-US" i="0" dirty="0" smtClean="0"/>
              <a:t>어세신 크리드 장면</a:t>
            </a:r>
            <a:r>
              <a:rPr lang="en-US" altLang="ko-KR" i="0" dirty="0" smtClean="0"/>
              <a:t>.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altLang="ko-KR" i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90" y="3070030"/>
            <a:ext cx="5490771" cy="3015459"/>
          </a:xfrm>
        </p:spPr>
      </p:pic>
    </p:spTree>
    <p:extLst>
      <p:ext uri="{BB962C8B-B14F-4D97-AF65-F5344CB8AC3E}">
        <p14:creationId xmlns:p14="http://schemas.microsoft.com/office/powerpoint/2010/main" val="101323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54" y="3055247"/>
            <a:ext cx="5853466" cy="323421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65732" y="819810"/>
            <a:ext cx="9601200" cy="6542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/>
              <a:t>영감</a:t>
            </a:r>
            <a:endParaRPr lang="ko-KR" alt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70204" y="2215056"/>
            <a:ext cx="3919291" cy="40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Font typeface="Franklin Gothic Book" panose="020B0503020102020204" pitchFamily="34" charset="0"/>
              <a:buNone/>
            </a:pPr>
            <a:r>
              <a:rPr lang="en-US" altLang="ko-KR" i="0" dirty="0" smtClean="0"/>
              <a:t>Game </a:t>
            </a:r>
            <a:r>
              <a:rPr lang="ko-KR" altLang="en-US" i="0" dirty="0" smtClean="0"/>
              <a:t>어세신 크리드 장면</a:t>
            </a:r>
            <a:r>
              <a:rPr lang="en-US" altLang="ko-KR" i="0" dirty="0" smtClean="0"/>
              <a:t>.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altLang="ko-KR" i="0" dirty="0"/>
          </a:p>
        </p:txBody>
      </p:sp>
    </p:spTree>
    <p:extLst>
      <p:ext uri="{BB962C8B-B14F-4D97-AF65-F5344CB8AC3E}">
        <p14:creationId xmlns:p14="http://schemas.microsoft.com/office/powerpoint/2010/main" val="292777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160" y="874987"/>
            <a:ext cx="9601200" cy="65426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차별점</a:t>
            </a:r>
            <a:endParaRPr lang="ko-KR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14114" y="2404241"/>
            <a:ext cx="3919291" cy="40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Font typeface="Franklin Gothic Book" panose="020B0503020102020204" pitchFamily="34" charset="0"/>
              <a:buNone/>
            </a:pPr>
            <a:r>
              <a:rPr lang="ko-KR" altLang="en-US" i="0" dirty="0" smtClean="0"/>
              <a:t>남다른 </a:t>
            </a:r>
            <a:r>
              <a:rPr lang="en-US" altLang="ko-KR" i="0" dirty="0" smtClean="0"/>
              <a:t>App </a:t>
            </a:r>
            <a:r>
              <a:rPr lang="ko-KR" altLang="en-US" i="0" dirty="0" smtClean="0"/>
              <a:t>의 실행</a:t>
            </a:r>
            <a:endParaRPr lang="en-US" altLang="ko-KR" i="0" dirty="0" smtClean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altLang="ko-KR" i="0" dirty="0" smtClean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altLang="ko-KR" i="0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42" y="3279228"/>
            <a:ext cx="4076396" cy="223870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83" y="2811564"/>
            <a:ext cx="2792038" cy="38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9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160" y="874987"/>
            <a:ext cx="9601200" cy="65426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확장성</a:t>
            </a:r>
            <a:endParaRPr lang="ko-KR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1314" y="2506716"/>
            <a:ext cx="3919291" cy="40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Font typeface="Franklin Gothic Book" panose="020B0503020102020204" pitchFamily="34" charset="0"/>
              <a:buNone/>
            </a:pPr>
            <a:r>
              <a:rPr lang="ko-KR" altLang="en-US" i="0" dirty="0" smtClean="0"/>
              <a:t>추가적인 목표</a:t>
            </a:r>
            <a:endParaRPr lang="en-US" altLang="ko-KR" i="0" dirty="0" smtClean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altLang="ko-KR" i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10" y="2914039"/>
            <a:ext cx="1970556" cy="33043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671314" y="3628694"/>
            <a:ext cx="4251970" cy="407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Font typeface="Franklin Gothic Book" panose="020B0503020102020204" pitchFamily="34" charset="0"/>
              <a:buNone/>
            </a:pPr>
            <a:r>
              <a:rPr lang="ko-KR" altLang="en-US" i="0" dirty="0" smtClean="0"/>
              <a:t>사생활을 침해하는 누군가로 부터</a:t>
            </a:r>
            <a:endParaRPr lang="en-US" altLang="ko-KR" i="0" dirty="0"/>
          </a:p>
        </p:txBody>
      </p:sp>
    </p:spTree>
    <p:extLst>
      <p:ext uri="{BB962C8B-B14F-4D97-AF65-F5344CB8AC3E}">
        <p14:creationId xmlns:p14="http://schemas.microsoft.com/office/powerpoint/2010/main" val="11918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160" y="874987"/>
            <a:ext cx="9601200" cy="65426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확장성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36" y="2212752"/>
            <a:ext cx="2676582" cy="4010853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5995615" y="2330993"/>
            <a:ext cx="3919291" cy="40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None/>
            </a:pPr>
            <a:r>
              <a:rPr lang="ko-KR" altLang="en-US" i="0" dirty="0" smtClean="0"/>
              <a:t>이런 기획 목표다</a:t>
            </a:r>
            <a:r>
              <a:rPr lang="en-US" altLang="ko-KR" i="0" dirty="0" smtClean="0"/>
              <a:t>.</a:t>
            </a:r>
            <a:endParaRPr lang="en-US" altLang="ko-KR" i="0" dirty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altLang="ko-KR" i="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680303" y="3463808"/>
            <a:ext cx="3919291" cy="469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Font typeface="Franklin Gothic Book" panose="020B0503020102020204" pitchFamily="34" charset="0"/>
              <a:buNone/>
            </a:pPr>
            <a:r>
              <a:rPr lang="ko-KR" altLang="en-US" i="0" dirty="0" smtClean="0"/>
              <a:t>일반적인 실행을 막고</a:t>
            </a:r>
            <a:endParaRPr lang="en-US" altLang="ko-KR" i="0" dirty="0"/>
          </a:p>
        </p:txBody>
      </p:sp>
    </p:spTree>
    <p:extLst>
      <p:ext uri="{BB962C8B-B14F-4D97-AF65-F5344CB8AC3E}">
        <p14:creationId xmlns:p14="http://schemas.microsoft.com/office/powerpoint/2010/main" val="333700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748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1229"/>
            <a:ext cx="9601200" cy="5153891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i="0" dirty="0" smtClean="0"/>
              <a:t>1-1.  </a:t>
            </a:r>
            <a:r>
              <a:rPr lang="ko-KR" altLang="en-US" i="0" dirty="0" smtClean="0"/>
              <a:t>기획 의도</a:t>
            </a:r>
            <a:r>
              <a:rPr lang="en-US" altLang="ko-KR" i="0" dirty="0" smtClean="0"/>
              <a:t>.</a:t>
            </a:r>
          </a:p>
          <a:p>
            <a:pPr lvl="1"/>
            <a:r>
              <a:rPr lang="en-US" altLang="ko-KR" i="0" dirty="0" smtClean="0"/>
              <a:t>1-2.  </a:t>
            </a:r>
            <a:r>
              <a:rPr lang="ko-KR" altLang="en-US" i="0" dirty="0" smtClean="0"/>
              <a:t>컨셉 </a:t>
            </a:r>
            <a:r>
              <a:rPr lang="en-US" altLang="ko-KR" i="0" dirty="0" smtClean="0"/>
              <a:t>.</a:t>
            </a:r>
          </a:p>
          <a:p>
            <a:pPr marL="98755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- 1-2-1. </a:t>
            </a:r>
            <a:r>
              <a:rPr lang="ko-KR" altLang="en-US" dirty="0" smtClean="0"/>
              <a:t>주요 목적</a:t>
            </a:r>
            <a:r>
              <a:rPr lang="en-US" altLang="ko-KR" dirty="0" smtClean="0"/>
              <a:t>.</a:t>
            </a:r>
          </a:p>
          <a:p>
            <a:pPr marL="987552" lvl="2" indent="0">
              <a:buNone/>
            </a:pPr>
            <a:r>
              <a:rPr lang="en-US" altLang="ko-KR" dirty="0" smtClean="0"/>
              <a:t>    - 1-2-2. </a:t>
            </a:r>
            <a:r>
              <a:rPr lang="ko-KR" altLang="en-US" dirty="0" smtClean="0"/>
              <a:t>연출 방법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i="0" dirty="0" smtClean="0"/>
              <a:t>1-3. </a:t>
            </a:r>
            <a:r>
              <a:rPr lang="ko-KR" altLang="en-US" i="0" dirty="0" smtClean="0"/>
              <a:t>제작자 설명 </a:t>
            </a:r>
            <a:r>
              <a:rPr lang="en-US" altLang="ko-KR" i="0" dirty="0" smtClean="0"/>
              <a:t>.</a:t>
            </a:r>
          </a:p>
          <a:p>
            <a:pPr marL="530352" lvl="1" indent="0">
              <a:buNone/>
            </a:pPr>
            <a:r>
              <a:rPr lang="en-US" altLang="ko-KR" i="0" dirty="0" smtClean="0"/>
              <a:t>2. </a:t>
            </a:r>
            <a:r>
              <a:rPr lang="ko-KR" altLang="en-US" i="0" dirty="0" smtClean="0"/>
              <a:t>기능 설명</a:t>
            </a:r>
            <a:r>
              <a:rPr lang="en-US" altLang="ko-KR" i="0" dirty="0" smtClean="0"/>
              <a:t>.</a:t>
            </a:r>
          </a:p>
          <a:p>
            <a:pPr marL="530352" lvl="1" indent="0">
              <a:buNone/>
            </a:pPr>
            <a:r>
              <a:rPr lang="en-US" altLang="ko-KR" i="0" dirty="0" smtClean="0"/>
              <a:t>	2-1. </a:t>
            </a:r>
            <a:r>
              <a:rPr lang="ko-KR" altLang="en-US" i="0" dirty="0" smtClean="0"/>
              <a:t>플로우 차트</a:t>
            </a:r>
            <a:r>
              <a:rPr lang="en-US" altLang="ko-KR" i="0" dirty="0"/>
              <a:t>.(</a:t>
            </a:r>
            <a:r>
              <a:rPr lang="en-US" altLang="ko-KR" i="0" dirty="0" smtClean="0"/>
              <a:t>Flowchart)</a:t>
            </a:r>
          </a:p>
          <a:p>
            <a:pPr marL="530352" lvl="1" indent="0">
              <a:buNone/>
            </a:pPr>
            <a:r>
              <a:rPr lang="en-US" altLang="ko-KR" i="0" dirty="0"/>
              <a:t>	</a:t>
            </a:r>
            <a:r>
              <a:rPr lang="en-US" altLang="ko-KR" i="0" dirty="0" smtClean="0"/>
              <a:t>2-2. </a:t>
            </a:r>
            <a:r>
              <a:rPr lang="ko-KR" altLang="en-US" i="0" dirty="0" smtClean="0"/>
              <a:t>차트 요소 설명</a:t>
            </a:r>
            <a:r>
              <a:rPr lang="en-US" altLang="ko-KR" i="0" dirty="0" smtClean="0"/>
              <a:t>.</a:t>
            </a:r>
          </a:p>
          <a:p>
            <a:pPr marL="530352" lvl="1" indent="0">
              <a:buNone/>
            </a:pPr>
            <a:r>
              <a:rPr lang="en-US" altLang="ko-KR" i="0" dirty="0" smtClean="0"/>
              <a:t>3. </a:t>
            </a:r>
            <a:r>
              <a:rPr lang="ko-KR" altLang="en-US" i="0" dirty="0" smtClean="0"/>
              <a:t>디자인 설정</a:t>
            </a:r>
            <a:r>
              <a:rPr lang="en-US" altLang="ko-KR" i="0" dirty="0" smtClean="0"/>
              <a:t> </a:t>
            </a:r>
          </a:p>
          <a:p>
            <a:pPr marL="530352" lvl="1" indent="0">
              <a:buNone/>
            </a:pPr>
            <a:r>
              <a:rPr lang="en-US" altLang="ko-KR" i="0" dirty="0"/>
              <a:t>	</a:t>
            </a:r>
            <a:r>
              <a:rPr lang="en-US" altLang="ko-KR" i="0" dirty="0" smtClean="0"/>
              <a:t> 3-1. </a:t>
            </a:r>
            <a:r>
              <a:rPr lang="ko-KR" altLang="en-US" i="0" dirty="0" smtClean="0"/>
              <a:t>디자인  컨셉</a:t>
            </a:r>
            <a:r>
              <a:rPr lang="en-US" altLang="ko-KR" i="0" dirty="0" smtClean="0"/>
              <a:t>.</a:t>
            </a:r>
          </a:p>
          <a:p>
            <a:pPr marL="530352" lvl="1" indent="0">
              <a:buNone/>
            </a:pPr>
            <a:r>
              <a:rPr lang="en-US" altLang="ko-KR" i="0" dirty="0"/>
              <a:t> </a:t>
            </a:r>
            <a:r>
              <a:rPr lang="en-US" altLang="ko-KR" i="0" dirty="0" smtClean="0"/>
              <a:t>      3-2. </a:t>
            </a:r>
            <a:r>
              <a:rPr lang="ko-KR" altLang="en-US" i="0" dirty="0" smtClean="0"/>
              <a:t>스펙 트럼</a:t>
            </a:r>
            <a:r>
              <a:rPr lang="en-US" altLang="ko-KR" i="0" dirty="0" smtClean="0"/>
              <a:t>(</a:t>
            </a:r>
            <a:r>
              <a:rPr lang="ko-KR" altLang="en-US" i="0" dirty="0" smtClean="0"/>
              <a:t>빛의 효과</a:t>
            </a:r>
            <a:r>
              <a:rPr lang="en-US" altLang="ko-KR" i="0" dirty="0" smtClean="0"/>
              <a:t>).</a:t>
            </a:r>
          </a:p>
          <a:p>
            <a:pPr marL="530352" lvl="1" indent="0">
              <a:buNone/>
            </a:pPr>
            <a:r>
              <a:rPr lang="en-US" altLang="ko-KR" i="0" dirty="0"/>
              <a:t>	</a:t>
            </a:r>
            <a:r>
              <a:rPr lang="en-US" altLang="ko-KR" i="0" dirty="0" smtClean="0"/>
              <a:t> 3-3. </a:t>
            </a:r>
            <a:r>
              <a:rPr lang="ko-KR" altLang="en-US" i="0" dirty="0"/>
              <a:t>레이 아웃 </a:t>
            </a:r>
            <a:r>
              <a:rPr lang="en-US" altLang="ko-KR" i="0" dirty="0"/>
              <a:t>(lay-out)</a:t>
            </a:r>
            <a:r>
              <a:rPr lang="ko-KR" altLang="en-US" i="0" dirty="0"/>
              <a:t> </a:t>
            </a:r>
            <a:endParaRPr lang="en-US" altLang="ko-KR" i="0" dirty="0" smtClean="0"/>
          </a:p>
          <a:p>
            <a:pPr marL="530352" lvl="1" indent="0">
              <a:buNone/>
            </a:pPr>
            <a:r>
              <a:rPr lang="en-US" altLang="ko-KR" i="0" dirty="0" smtClean="0"/>
              <a:t>	 3-4. </a:t>
            </a:r>
            <a:r>
              <a:rPr lang="ko-KR" altLang="en-US" i="0" dirty="0" smtClean="0"/>
              <a:t>애니메이션</a:t>
            </a:r>
            <a:endParaRPr lang="en-US" altLang="ko-KR" i="0" dirty="0" smtClean="0"/>
          </a:p>
          <a:p>
            <a:pPr marL="530352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2867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407323"/>
          </a:xfrm>
        </p:spPr>
        <p:txBody>
          <a:bodyPr/>
          <a:lstStyle/>
          <a:p>
            <a:pPr lvl="1"/>
            <a:r>
              <a:rPr lang="en-US" altLang="ko-KR" i="0" dirty="0"/>
              <a:t>1-1.  </a:t>
            </a:r>
            <a:r>
              <a:rPr lang="ko-KR" altLang="en-US" i="0" dirty="0" smtClean="0"/>
              <a:t>초기 기획 의도</a:t>
            </a:r>
            <a:r>
              <a:rPr lang="en-US" altLang="ko-KR" i="0" dirty="0" smtClean="0"/>
              <a:t>.</a:t>
            </a:r>
          </a:p>
          <a:p>
            <a:pPr marL="530352" lvl="1" indent="0">
              <a:buNone/>
            </a:pPr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/>
          </a:p>
        </p:txBody>
      </p:sp>
      <p:sp>
        <p:nvSpPr>
          <p:cNvPr id="4" name="TextBox 3"/>
          <p:cNvSpPr txBox="1"/>
          <p:nvPr/>
        </p:nvSpPr>
        <p:spPr>
          <a:xfrm>
            <a:off x="1720735" y="2618509"/>
            <a:ext cx="88447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덮어놓고 설치하다 보면 내 어플위치 못찾는다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스마트폰 용량이 점점 커지는 요즘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용량걱정 없이 어플을 설치하다 보면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패이지가 점점 늘어나면서 자주 사용하는 어플은 금방 찾을 수 있지만</a:t>
            </a:r>
            <a:endParaRPr lang="en-US" altLang="ko-KR" dirty="0" smtClean="0"/>
          </a:p>
          <a:p>
            <a:r>
              <a:rPr lang="ko-KR" altLang="en-US" dirty="0" smtClean="0"/>
              <a:t>가끔 사용하는 어플들은 종종 위치를 잊어버리곤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EX)</a:t>
            </a:r>
            <a:r>
              <a:rPr lang="ko-KR" altLang="en-US" dirty="0" smtClean="0"/>
              <a:t>은행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포인트 적립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물론 폴더를 만들어 카테고리를 사용하여 기능별로 나누어 놓으면 찾기쉽다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그래도 이 어플의 장점은 또 하나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남들과 다른 방식으로 어플을 실행시킨 다는점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방법이 </a:t>
            </a:r>
            <a:r>
              <a:rPr lang="en-US" altLang="ko-KR" dirty="0" smtClean="0">
                <a:solidFill>
                  <a:srgbClr val="FF0000"/>
                </a:solidFill>
              </a:rPr>
              <a:t>Stylish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하다는 점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그것이 내가 만든어플의 기획의도 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65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160" y="874987"/>
            <a:ext cx="9601200" cy="65426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안드로이드 스튜디오</a:t>
            </a:r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47" y="3011500"/>
            <a:ext cx="2388335" cy="22980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93" y="2845676"/>
            <a:ext cx="4053894" cy="274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smtClean="0"/>
              <a:t>개요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7978" y="1787236"/>
            <a:ext cx="5685906" cy="4113415"/>
          </a:xfrm>
        </p:spPr>
        <p:txBody>
          <a:bodyPr/>
          <a:lstStyle/>
          <a:p>
            <a:pPr marL="384048" lvl="2">
              <a:spcBef>
                <a:spcPts val="1000"/>
              </a:spcBef>
            </a:pPr>
            <a:r>
              <a:rPr lang="en-US" altLang="ko-KR" dirty="0" smtClean="0"/>
              <a:t>1-2-1</a:t>
            </a:r>
            <a:r>
              <a:rPr lang="en-US" altLang="ko-KR" dirty="0"/>
              <a:t>. </a:t>
            </a:r>
            <a:r>
              <a:rPr lang="ko-KR" altLang="en-US" dirty="0"/>
              <a:t>주요 목적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6" name="Rectangle 5"/>
          <p:cNvSpPr/>
          <p:nvPr/>
        </p:nvSpPr>
        <p:spPr>
          <a:xfrm>
            <a:off x="870043" y="1315781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/>
              <a:t>1-2.  </a:t>
            </a:r>
            <a:r>
              <a:rPr lang="ko-KR" altLang="en-US" dirty="0"/>
              <a:t>컨셉 </a:t>
            </a:r>
            <a:r>
              <a:rPr lang="en-US" altLang="ko-KR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97" y="3318913"/>
            <a:ext cx="3898405" cy="10606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1800" y="236577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피아노 건반을 지정한 순서대로 연주하면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어플이 실행된다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1800" y="522306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Ex1.C </a:t>
            </a:r>
            <a:r>
              <a:rPr lang="ko-KR" altLang="en-US" dirty="0" smtClean="0"/>
              <a:t>메이저 </a:t>
            </a:r>
            <a:r>
              <a:rPr lang="en-US" altLang="ko-KR" dirty="0" smtClean="0"/>
              <a:t>,  F7 , A</a:t>
            </a:r>
            <a:r>
              <a:rPr lang="ko-KR" altLang="en-US" dirty="0" smtClean="0"/>
              <a:t>마이나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카카오톡 실행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Ex2.</a:t>
            </a:r>
            <a:r>
              <a:rPr lang="ko-KR" altLang="en-US" dirty="0" smtClean="0"/>
              <a:t>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미</a:t>
            </a:r>
            <a:r>
              <a:rPr lang="en-US" altLang="ko-KR" dirty="0" smtClean="0"/>
              <a:t>,</a:t>
            </a:r>
            <a:r>
              <a:rPr lang="ko-KR" altLang="en-US" dirty="0" smtClean="0"/>
              <a:t>솔</a:t>
            </a:r>
            <a:r>
              <a:rPr lang="en-US" altLang="ko-KR" dirty="0" smtClean="0"/>
              <a:t>,</a:t>
            </a:r>
            <a:r>
              <a:rPr lang="ko-KR" altLang="en-US" dirty="0" smtClean="0"/>
              <a:t>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미</a:t>
            </a:r>
            <a:r>
              <a:rPr lang="en-US" altLang="ko-KR" dirty="0" smtClean="0"/>
              <a:t>,</a:t>
            </a:r>
            <a:r>
              <a:rPr lang="ko-KR" altLang="en-US" dirty="0" smtClean="0"/>
              <a:t>솔</a:t>
            </a:r>
            <a:r>
              <a:rPr lang="en-US" altLang="ko-KR" dirty="0" smtClean="0"/>
              <a:t>,</a:t>
            </a:r>
            <a:r>
              <a:rPr lang="ko-KR" altLang="en-US" dirty="0" smtClean="0"/>
              <a:t>라</a:t>
            </a:r>
            <a:r>
              <a:rPr lang="en-US" altLang="ko-KR" dirty="0" smtClean="0"/>
              <a:t>,</a:t>
            </a:r>
            <a:r>
              <a:rPr lang="ko-KR" altLang="en-US" dirty="0" smtClean="0"/>
              <a:t>라</a:t>
            </a:r>
            <a:r>
              <a:rPr lang="en-US" altLang="ko-KR" dirty="0" smtClean="0"/>
              <a:t>,</a:t>
            </a:r>
            <a:r>
              <a:rPr lang="ko-KR" altLang="en-US" dirty="0" smtClean="0"/>
              <a:t>라</a:t>
            </a:r>
            <a:r>
              <a:rPr lang="en-US" altLang="ko-KR" dirty="0" smtClean="0"/>
              <a:t>,</a:t>
            </a:r>
            <a:r>
              <a:rPr lang="ko-KR" altLang="en-US" dirty="0" smtClean="0"/>
              <a:t>솔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카카오톡 실행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5088961"/>
            <a:ext cx="905001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smtClean="0"/>
              <a:t>개요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2059770"/>
            <a:ext cx="10316095" cy="41134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투자 </a:t>
            </a:r>
            <a:r>
              <a:rPr lang="en-US" altLang="ko-KR" dirty="0" smtClean="0"/>
              <a:t>: </a:t>
            </a:r>
          </a:p>
          <a:p>
            <a:pPr marL="0" indent="0">
              <a:buNone/>
            </a:pPr>
            <a:r>
              <a:rPr lang="ko-KR" altLang="en-US" dirty="0" smtClean="0"/>
              <a:t>배급 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ko-KR" altLang="en-US" dirty="0" smtClean="0"/>
              <a:t>제작 스텝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감독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ko-KR" altLang="en-US" dirty="0" smtClean="0"/>
              <a:t>기획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ko-KR" altLang="en-US" dirty="0" smtClean="0"/>
              <a:t>프로그래밍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ko-KR" altLang="en-US" dirty="0" smtClean="0"/>
              <a:t>아트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ko-KR" altLang="en-US" dirty="0" smtClean="0"/>
              <a:t>효과음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ko-KR" altLang="en-US" dirty="0" smtClean="0"/>
              <a:t>등등</a:t>
            </a:r>
            <a:r>
              <a:rPr lang="en-US" altLang="ko-KR" dirty="0" smtClean="0"/>
              <a:t>….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special thanks </a:t>
            </a:r>
            <a:r>
              <a:rPr lang="en-US" altLang="ko-KR" dirty="0" smtClean="0"/>
              <a:t>to :</a:t>
            </a:r>
            <a:endParaRPr lang="en-US" altLang="ko-KR" dirty="0"/>
          </a:p>
        </p:txBody>
      </p:sp>
      <p:sp>
        <p:nvSpPr>
          <p:cNvPr id="6" name="Rectangle 5"/>
          <p:cNvSpPr/>
          <p:nvPr/>
        </p:nvSpPr>
        <p:spPr>
          <a:xfrm>
            <a:off x="870043" y="1315781"/>
            <a:ext cx="2358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/>
              <a:t>1-3. </a:t>
            </a:r>
            <a:r>
              <a:rPr lang="ko-KR" altLang="en-US" dirty="0"/>
              <a:t>제작자 설명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42" y="1818652"/>
            <a:ext cx="3446737" cy="4595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67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smtClean="0"/>
              <a:t>개요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2059770"/>
            <a:ext cx="10316095" cy="411341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1-2-2. </a:t>
            </a:r>
            <a:r>
              <a:rPr lang="ko-KR" altLang="en-US" dirty="0" smtClean="0"/>
              <a:t>연출 방법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Rectangle 5"/>
          <p:cNvSpPr/>
          <p:nvPr/>
        </p:nvSpPr>
        <p:spPr>
          <a:xfrm>
            <a:off x="870043" y="1315781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/>
              <a:t>1-2.  </a:t>
            </a:r>
            <a:r>
              <a:rPr lang="ko-KR" altLang="en-US" dirty="0"/>
              <a:t>컨셉 </a:t>
            </a:r>
            <a:r>
              <a:rPr lang="en-US" altLang="ko-KR" dirty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33451" y="2992582"/>
            <a:ext cx="469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건반 이펙트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피아노 음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짧은 피아노 연주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85" y="3904067"/>
            <a:ext cx="4277657" cy="1579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32" y="4161198"/>
            <a:ext cx="1055157" cy="1065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8526" y="5515380"/>
            <a:ext cx="469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반짝이고 폭팔하는 이펙트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18546" y="5711839"/>
            <a:ext cx="469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직관적인 피아노 건반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4437611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sz="1800" dirty="0"/>
          </a:p>
        </p:txBody>
      </p:sp>
      <p:sp>
        <p:nvSpPr>
          <p:cNvPr id="4" name="Rectangle 3"/>
          <p:cNvSpPr/>
          <p:nvPr/>
        </p:nvSpPr>
        <p:spPr>
          <a:xfrm>
            <a:off x="4035688" y="2793074"/>
            <a:ext cx="1205346" cy="540327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악기</a:t>
            </a:r>
            <a:r>
              <a:rPr lang="en-US" altLang="ko-KR" b="1" dirty="0" smtClean="0"/>
              <a:t>(Main)</a:t>
            </a:r>
            <a:endParaRPr lang="ko-KR" alt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113474" y="2793076"/>
            <a:ext cx="1205346" cy="540327"/>
          </a:xfrm>
          <a:prstGeom prst="rect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옵션</a:t>
            </a:r>
          </a:p>
        </p:txBody>
      </p:sp>
      <p:sp>
        <p:nvSpPr>
          <p:cNvPr id="6" name="Rectangle 5"/>
          <p:cNvSpPr/>
          <p:nvPr/>
        </p:nvSpPr>
        <p:spPr>
          <a:xfrm>
            <a:off x="5520202" y="2793076"/>
            <a:ext cx="1205346" cy="540327"/>
          </a:xfrm>
          <a:prstGeom prst="rect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종류 설정</a:t>
            </a:r>
            <a:endParaRPr lang="ko-KR" alt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007426" y="3667642"/>
            <a:ext cx="1205346" cy="540327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실행</a:t>
            </a:r>
            <a:endParaRPr lang="ko-KR" alt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007426" y="4542210"/>
            <a:ext cx="1205346" cy="540327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결과</a:t>
            </a:r>
            <a:endParaRPr lang="ko-KR" alt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2551174" y="2793074"/>
            <a:ext cx="1205346" cy="540327"/>
          </a:xfrm>
          <a:prstGeom prst="rect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결제</a:t>
            </a:r>
            <a:endParaRPr lang="ko-KR" alt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8460968" y="2793073"/>
            <a:ext cx="1205346" cy="540327"/>
          </a:xfrm>
          <a:prstGeom prst="rect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연결</a:t>
            </a:r>
            <a:endParaRPr lang="en-US" altLang="ko-KR" b="1" dirty="0" smtClean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59420" y="2091612"/>
            <a:ext cx="2251841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extends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Fragment {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9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4437611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sz="1800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090244" y="2130375"/>
            <a:ext cx="8163911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public class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Connect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extends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Fragment 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ArrayList&lt;Custom_list&gt;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myarray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ArrayList&lt;Custom_list&gt;()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ArrayList&lt;String&gt;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arGeneral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ArrayList&lt;String&gt;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pacageNm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ArrayList&lt;Drawable&gt;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icon_img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MainActivity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activity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Base_A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adapter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Base_A()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ListView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listView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56588" y="4865821"/>
            <a:ext cx="1015611" cy="801882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Custom</a:t>
            </a:r>
            <a:r>
              <a:rPr lang="ko-KR" altLang="en-US" dirty="0" smtClean="0"/>
              <a:t> </a:t>
            </a:r>
            <a:r>
              <a:rPr lang="en-US" altLang="ko-KR" dirty="0" err="1"/>
              <a:t>ArrayList</a:t>
            </a:r>
            <a:endParaRPr lang="en-US" altLang="ko-KR" dirty="0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318641" y="4010146"/>
            <a:ext cx="5255172" cy="5078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name = String.</a:t>
            </a:r>
            <a:r>
              <a:rPr kumimoji="0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valueOf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(resolveInfo.loadLabel(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activity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manager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// 앱 이름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pName = resolveInfo.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resolvePackageName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// 앱 패키지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Drawable iconDrawable = resolveInfo.loadIcon(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activity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manager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// 앱 아이콘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Circular Arrow 18"/>
          <p:cNvSpPr/>
          <p:nvPr/>
        </p:nvSpPr>
        <p:spPr>
          <a:xfrm rot="7747622">
            <a:off x="6109627" y="4409995"/>
            <a:ext cx="946244" cy="101358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4437611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sz="1800" dirty="0"/>
          </a:p>
        </p:txBody>
      </p:sp>
      <p:sp>
        <p:nvSpPr>
          <p:cNvPr id="16" name="Rectangle 15"/>
          <p:cNvSpPr/>
          <p:nvPr/>
        </p:nvSpPr>
        <p:spPr>
          <a:xfrm>
            <a:off x="5330009" y="2566172"/>
            <a:ext cx="1015611" cy="801882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Custom</a:t>
            </a:r>
            <a:r>
              <a:rPr lang="ko-KR" altLang="en-US" dirty="0" smtClean="0"/>
              <a:t> </a:t>
            </a:r>
            <a:r>
              <a:rPr lang="en-US" altLang="ko-KR" dirty="0" err="1"/>
              <a:t>ArrayList</a:t>
            </a:r>
            <a:endParaRPr lang="en-US" altLang="ko-KR" dirty="0"/>
          </a:p>
        </p:txBody>
      </p:sp>
      <p:sp>
        <p:nvSpPr>
          <p:cNvPr id="19" name="Circular Arrow 18"/>
          <p:cNvSpPr/>
          <p:nvPr/>
        </p:nvSpPr>
        <p:spPr>
          <a:xfrm rot="5400000">
            <a:off x="6205870" y="3052455"/>
            <a:ext cx="946244" cy="101358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34056" y="4343991"/>
            <a:ext cx="5589207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public class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Base_A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extends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BaseAdapter 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ArrayList&lt;Custom_list&gt;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listViewItemList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ArrayList&lt;Custom_list&gt;()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4437611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sz="1800" dirty="0"/>
          </a:p>
        </p:txBody>
      </p:sp>
      <p:sp>
        <p:nvSpPr>
          <p:cNvPr id="19" name="Circular Arrow 18"/>
          <p:cNvSpPr/>
          <p:nvPr/>
        </p:nvSpPr>
        <p:spPr>
          <a:xfrm rot="5400000">
            <a:off x="6749780" y="3159433"/>
            <a:ext cx="946244" cy="101358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55227" y="2409672"/>
            <a:ext cx="5589207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public class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Base_A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extends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BaseAdapter 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ArrayList&lt;Custom_list&gt;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listViewItemList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new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ArrayList&lt;Custom_list&gt;()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15017" y="4614730"/>
            <a:ext cx="2669628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listView.setAdapter(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adapter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41" y="3890946"/>
            <a:ext cx="2022454" cy="6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dirty="0" smtClean="0"/>
              <a:t>구현 못한 기능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4437611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59" y="2366495"/>
            <a:ext cx="1808002" cy="3212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5664" y="3166318"/>
            <a:ext cx="469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// </a:t>
            </a:r>
            <a:r>
              <a:rPr lang="ko-KR" altLang="en-US" dirty="0" smtClean="0"/>
              <a:t>내일 완성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7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dirty="0" smtClean="0"/>
              <a:t>기능 설명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4437611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530352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sz="1800" dirty="0"/>
          </a:p>
        </p:txBody>
      </p:sp>
      <p:sp>
        <p:nvSpPr>
          <p:cNvPr id="6" name="Rectangle 5"/>
          <p:cNvSpPr/>
          <p:nvPr/>
        </p:nvSpPr>
        <p:spPr>
          <a:xfrm>
            <a:off x="1926161" y="3569623"/>
            <a:ext cx="1205346" cy="540327"/>
          </a:xfrm>
          <a:prstGeom prst="rect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연결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52757" y="2940556"/>
            <a:ext cx="273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Apk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명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52757" y="3318651"/>
            <a:ext cx="273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실행 코드명</a:t>
            </a:r>
            <a:endParaRPr lang="en-US" altLang="ko-K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04" y="2984374"/>
            <a:ext cx="696279" cy="7036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1080" y="5350550"/>
            <a:ext cx="464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뷰를 이용해서 </a:t>
            </a:r>
            <a:r>
              <a:rPr lang="en-US" altLang="ko-KR" dirty="0" smtClean="0"/>
              <a:t>UI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2025" y="2475628"/>
            <a:ext cx="316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설치된 어플리케이션 아이콘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52757" y="3710819"/>
            <a:ext cx="273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Kakao_Talk.apk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052756" y="4062623"/>
            <a:ext cx="273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A,B,A,D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04" y="3728346"/>
            <a:ext cx="696279" cy="7036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52756" y="4453516"/>
            <a:ext cx="273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Kakao_Talk.apk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052756" y="4831611"/>
            <a:ext cx="273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null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03" y="4497334"/>
            <a:ext cx="696279" cy="7036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02405" y="1972886"/>
            <a:ext cx="464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설정 방법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02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dirty="0" smtClean="0"/>
              <a:t>디자인 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4437611"/>
          </a:xfrm>
        </p:spPr>
        <p:txBody>
          <a:bodyPr>
            <a:normAutofit/>
          </a:bodyPr>
          <a:lstStyle/>
          <a:p>
            <a:pPr lvl="1"/>
            <a:r>
              <a:rPr lang="en-US" altLang="ko-KR" i="0" dirty="0" smtClean="0"/>
              <a:t>3-2. </a:t>
            </a:r>
            <a:r>
              <a:rPr lang="ko-KR" altLang="en-US" i="0" dirty="0" smtClean="0"/>
              <a:t>스펙 </a:t>
            </a:r>
            <a:r>
              <a:rPr lang="ko-KR" altLang="en-US" i="0" dirty="0"/>
              <a:t>트럼</a:t>
            </a:r>
            <a:r>
              <a:rPr lang="en-US" altLang="ko-KR" i="0" dirty="0"/>
              <a:t>(</a:t>
            </a:r>
            <a:r>
              <a:rPr lang="ko-KR" altLang="en-US" i="0" dirty="0"/>
              <a:t>빛의 효과</a:t>
            </a:r>
            <a:r>
              <a:rPr lang="en-US" altLang="ko-KR" i="0" dirty="0"/>
              <a:t>).</a:t>
            </a:r>
          </a:p>
          <a:p>
            <a:pPr lvl="1"/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/>
          </a:p>
          <a:p>
            <a:pPr marL="530352" lvl="1" indent="0">
              <a:buNone/>
            </a:pPr>
            <a:endParaRPr lang="en-US" altLang="ko-KR" dirty="0"/>
          </a:p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dirty="0"/>
          </a:p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dirty="0" smtClean="0"/>
          </a:p>
          <a:p>
            <a:pPr marL="530352" lvl="1" indent="0">
              <a:buNone/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996047" y="2730195"/>
            <a:ext cx="62975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악기의 </a:t>
            </a:r>
            <a:r>
              <a:rPr lang="en-US" altLang="ko-KR" b="1" dirty="0"/>
              <a:t>material 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color</a:t>
            </a:r>
            <a:r>
              <a:rPr lang="ko-KR" altLang="en-US" b="1" dirty="0" smtClean="0"/>
              <a:t> 따라 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금속  </a:t>
            </a:r>
            <a:r>
              <a:rPr lang="en-US" altLang="ko-KR" b="1" dirty="0" smtClean="0"/>
              <a:t>= </a:t>
            </a:r>
            <a:r>
              <a:rPr lang="ko-KR" altLang="en-US" b="1" dirty="0" smtClean="0"/>
              <a:t>차가운 컬러 </a:t>
            </a:r>
            <a:r>
              <a:rPr lang="en-US" altLang="ko-KR" b="1" dirty="0" smtClean="0"/>
              <a:t>&amp;</a:t>
            </a:r>
            <a:r>
              <a:rPr lang="ko-KR" altLang="en-US" b="1" dirty="0" smtClean="0"/>
              <a:t>선명한 </a:t>
            </a:r>
            <a:r>
              <a:rPr lang="en-US" altLang="ko-KR" b="1" dirty="0"/>
              <a:t>Highlight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r>
              <a:rPr lang="ko-KR" altLang="en-US" b="1" dirty="0" smtClean="0"/>
              <a:t>나무 </a:t>
            </a:r>
            <a:r>
              <a:rPr lang="en-US" altLang="ko-KR" b="1" dirty="0" smtClean="0"/>
              <a:t>= </a:t>
            </a:r>
            <a:r>
              <a:rPr lang="ko-KR" altLang="en-US" b="1" dirty="0" smtClean="0"/>
              <a:t>따뜻한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컬러 </a:t>
            </a:r>
            <a:r>
              <a:rPr lang="en-US" altLang="ko-KR" b="1" dirty="0" smtClean="0"/>
              <a:t>&amp; </a:t>
            </a:r>
            <a:r>
              <a:rPr lang="ko-KR" altLang="en-US" b="1" dirty="0" smtClean="0"/>
              <a:t>퍼지는 </a:t>
            </a:r>
            <a:r>
              <a:rPr lang="en-US" altLang="ko-KR" b="1" dirty="0" smtClean="0"/>
              <a:t>Gradation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64" y="2618509"/>
            <a:ext cx="2174615" cy="2171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20" y="5097873"/>
            <a:ext cx="628738" cy="638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68" y="3711663"/>
            <a:ext cx="6477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71" y="2298790"/>
            <a:ext cx="271500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dirty="0" smtClean="0"/>
              <a:t>디자인 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4437611"/>
          </a:xfrm>
        </p:spPr>
        <p:txBody>
          <a:bodyPr>
            <a:normAutofit/>
          </a:bodyPr>
          <a:lstStyle/>
          <a:p>
            <a:pPr lvl="1"/>
            <a:r>
              <a:rPr lang="en-US" altLang="ko-KR" i="0" dirty="0" smtClean="0"/>
              <a:t>3-3. </a:t>
            </a:r>
            <a:r>
              <a:rPr lang="ko-KR" altLang="en-US" i="0" dirty="0"/>
              <a:t>레이 아웃 </a:t>
            </a:r>
            <a:r>
              <a:rPr lang="en-US" altLang="ko-KR" i="0" dirty="0"/>
              <a:t>(lay-out)</a:t>
            </a:r>
            <a:r>
              <a:rPr lang="ko-KR" altLang="en-US" i="0" dirty="0"/>
              <a:t> </a:t>
            </a:r>
            <a:endParaRPr lang="en-US" altLang="ko-KR" i="0" dirty="0"/>
          </a:p>
          <a:p>
            <a:pPr lvl="1"/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/>
          </a:p>
          <a:p>
            <a:pPr marL="530352" lvl="1" indent="0">
              <a:buNone/>
            </a:pPr>
            <a:endParaRPr lang="en-US" altLang="ko-KR" i="0" dirty="0"/>
          </a:p>
          <a:p>
            <a:pPr marL="530352" lvl="1" indent="0">
              <a:buNone/>
            </a:pPr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/>
          </a:p>
          <a:p>
            <a:pPr marL="530352" lvl="1" indent="0">
              <a:buNone/>
            </a:pPr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87" y="3839787"/>
            <a:ext cx="3229426" cy="1943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00" y="3226306"/>
            <a:ext cx="394998" cy="367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99" y="3213918"/>
            <a:ext cx="2133898" cy="600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0500" y="2721991"/>
            <a:ext cx="1183337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옵션 </a:t>
            </a:r>
            <a:r>
              <a:rPr lang="en-US" altLang="ko-KR" b="1" dirty="0" smtClean="0"/>
              <a:t>ICON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88548" y="5926608"/>
            <a:ext cx="114646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악기 스킨</a:t>
            </a:r>
            <a:endParaRPr lang="ko-KR" alt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87" y="5418219"/>
            <a:ext cx="409509" cy="4136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61607" y="5929798"/>
            <a:ext cx="13724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이펙트 효과</a:t>
            </a:r>
            <a:endParaRPr lang="ko-KR" alt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08" y="3190963"/>
            <a:ext cx="1155828" cy="7059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50280" y="4088065"/>
            <a:ext cx="1397573" cy="16549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무료 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광고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유료 </a:t>
            </a:r>
            <a:r>
              <a:rPr lang="en-US" altLang="ko-KR" b="1" dirty="0" smtClean="0"/>
              <a:t>:IMG</a:t>
            </a:r>
            <a:endParaRPr lang="ko-KR" alt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24" y="3236557"/>
            <a:ext cx="371539" cy="3472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29776" y="2721991"/>
            <a:ext cx="163538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도구상자 </a:t>
            </a:r>
            <a:r>
              <a:rPr lang="en-US" altLang="ko-KR" b="1" dirty="0" smtClean="0"/>
              <a:t>ICON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93762" y="2723880"/>
            <a:ext cx="114646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입력 보기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79514" y="2723543"/>
            <a:ext cx="224292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회사 로고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결제 버튼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97" y="3196685"/>
            <a:ext cx="434990" cy="4349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07582" y="5929798"/>
            <a:ext cx="13724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큼직한 광고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178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11014" y="2963917"/>
            <a:ext cx="9601200" cy="74398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END.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29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989"/>
          </a:xfrm>
        </p:spPr>
        <p:txBody>
          <a:bodyPr/>
          <a:lstStyle/>
          <a:p>
            <a:pPr algn="ctr"/>
            <a:r>
              <a:rPr lang="ko-KR" altLang="en-US" dirty="0" smtClean="0"/>
              <a:t>디자인 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4437611"/>
          </a:xfrm>
        </p:spPr>
        <p:txBody>
          <a:bodyPr>
            <a:normAutofit/>
          </a:bodyPr>
          <a:lstStyle/>
          <a:p>
            <a:pPr lvl="1"/>
            <a:r>
              <a:rPr lang="en-US" altLang="ko-KR" i="0" dirty="0" smtClean="0"/>
              <a:t>3-3. </a:t>
            </a:r>
            <a:r>
              <a:rPr lang="ko-KR" altLang="en-US" i="0" dirty="0"/>
              <a:t>레이 아웃 </a:t>
            </a:r>
            <a:r>
              <a:rPr lang="en-US" altLang="ko-KR" i="0" dirty="0"/>
              <a:t>(lay-out)</a:t>
            </a:r>
            <a:r>
              <a:rPr lang="ko-KR" altLang="en-US" i="0" dirty="0"/>
              <a:t> </a:t>
            </a:r>
            <a:endParaRPr lang="en-US" altLang="ko-KR" i="0" dirty="0"/>
          </a:p>
          <a:p>
            <a:pPr lvl="1"/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/>
          </a:p>
          <a:p>
            <a:pPr marL="530352" lvl="1" indent="0">
              <a:buNone/>
            </a:pPr>
            <a:endParaRPr lang="en-US" altLang="ko-KR" i="0" dirty="0"/>
          </a:p>
          <a:p>
            <a:pPr marL="530352" lvl="1" indent="0">
              <a:buNone/>
            </a:pPr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/>
          </a:p>
          <a:p>
            <a:pPr marL="530352" lvl="1" indent="0">
              <a:buNone/>
            </a:pPr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 smtClean="0"/>
          </a:p>
          <a:p>
            <a:pPr marL="530352" lvl="1" indent="0">
              <a:buNone/>
            </a:pPr>
            <a:endParaRPr lang="en-US" altLang="ko-KR" i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87" y="3839787"/>
            <a:ext cx="3229426" cy="1943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00" y="3226306"/>
            <a:ext cx="394998" cy="367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99" y="3213918"/>
            <a:ext cx="2133898" cy="600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0500" y="2721991"/>
            <a:ext cx="1183337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옵션 </a:t>
            </a:r>
            <a:r>
              <a:rPr lang="en-US" altLang="ko-KR" b="1" dirty="0" smtClean="0"/>
              <a:t>ICON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88548" y="5926608"/>
            <a:ext cx="114646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악기 스킨</a:t>
            </a:r>
            <a:endParaRPr lang="ko-KR" alt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87" y="5418219"/>
            <a:ext cx="409509" cy="4136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61607" y="5929798"/>
            <a:ext cx="13724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이펙트 효과</a:t>
            </a:r>
            <a:endParaRPr lang="ko-KR" alt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08" y="3190963"/>
            <a:ext cx="1155828" cy="7059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50280" y="4088065"/>
            <a:ext cx="1397573" cy="16549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무료 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광고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유료 </a:t>
            </a:r>
            <a:r>
              <a:rPr lang="en-US" altLang="ko-KR" b="1" dirty="0" smtClean="0"/>
              <a:t>:IMG</a:t>
            </a:r>
            <a:endParaRPr lang="ko-KR" alt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24" y="3236557"/>
            <a:ext cx="371539" cy="3472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29776" y="2721991"/>
            <a:ext cx="163538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도구상자 </a:t>
            </a:r>
            <a:r>
              <a:rPr lang="en-US" altLang="ko-KR" b="1" dirty="0" smtClean="0"/>
              <a:t>ICON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93762" y="2723880"/>
            <a:ext cx="114646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입력 보기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79514" y="2723543"/>
            <a:ext cx="224292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회사 로고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결제 버튼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97" y="3196685"/>
            <a:ext cx="434990" cy="4349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07582" y="5929798"/>
            <a:ext cx="13724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큼직한 광고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531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23" y="1781503"/>
            <a:ext cx="4359219" cy="471987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371598" y="291662"/>
            <a:ext cx="9601200" cy="74398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b="1" dirty="0" smtClean="0">
                <a:solidFill>
                  <a:srgbClr val="FF0000"/>
                </a:solidFill>
              </a:rPr>
              <a:t>불편 하다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2530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문명의 발전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66347" y="5742799"/>
            <a:ext cx="341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생존을 기본으로 했던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비효율적</a:t>
            </a:r>
            <a:endParaRPr lang="en-US" altLang="ko-KR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73" y="1953126"/>
            <a:ext cx="1743159" cy="3581400"/>
          </a:xfrm>
        </p:spPr>
      </p:pic>
    </p:spTree>
    <p:extLst>
      <p:ext uri="{BB962C8B-B14F-4D97-AF65-F5344CB8AC3E}">
        <p14:creationId xmlns:p14="http://schemas.microsoft.com/office/powerpoint/2010/main" val="406035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문명의 발전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43" y="1961148"/>
            <a:ext cx="6162588" cy="3581400"/>
          </a:xfrm>
        </p:spPr>
      </p:pic>
      <p:sp>
        <p:nvSpPr>
          <p:cNvPr id="5" name="TextBox 4"/>
          <p:cNvSpPr txBox="1"/>
          <p:nvPr/>
        </p:nvSpPr>
        <p:spPr>
          <a:xfrm>
            <a:off x="4734790" y="5754831"/>
            <a:ext cx="341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문화 등의 발달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4344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문명의 발전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4790" y="5754831"/>
            <a:ext cx="341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편리성이 아닌 개성표현</a:t>
            </a:r>
            <a:endParaRPr lang="en-US" altLang="ko-KR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53" y="1820779"/>
            <a:ext cx="2393039" cy="3581400"/>
          </a:xfrm>
        </p:spPr>
      </p:pic>
    </p:spTree>
    <p:extLst>
      <p:ext uri="{BB962C8B-B14F-4D97-AF65-F5344CB8AC3E}">
        <p14:creationId xmlns:p14="http://schemas.microsoft.com/office/powerpoint/2010/main" val="27037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문명의 발전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5359" y="5464160"/>
            <a:ext cx="593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 </a:t>
            </a:r>
            <a:r>
              <a:rPr lang="ko-KR" altLang="en-US" dirty="0" smtClean="0"/>
              <a:t>도 사용자에 요구에 맞춤</a:t>
            </a:r>
            <a:r>
              <a:rPr lang="en-US" altLang="ko-KR" dirty="0" smtClean="0"/>
              <a:t>APP </a:t>
            </a:r>
            <a:r>
              <a:rPr lang="ko-KR" altLang="en-US" dirty="0" smtClean="0"/>
              <a:t>도 똑같음</a:t>
            </a:r>
            <a:endParaRPr lang="en-US" altLang="ko-KR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82" y="2258667"/>
            <a:ext cx="6853288" cy="2962297"/>
          </a:xfrm>
        </p:spPr>
      </p:pic>
    </p:spTree>
    <p:extLst>
      <p:ext uri="{BB962C8B-B14F-4D97-AF65-F5344CB8AC3E}">
        <p14:creationId xmlns:p14="http://schemas.microsoft.com/office/powerpoint/2010/main" val="146424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2746</TotalTime>
  <Words>500</Words>
  <Application>Microsoft Office PowerPoint</Application>
  <PresentationFormat>Widescreen</PresentationFormat>
  <Paragraphs>177</Paragraphs>
  <Slides>31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굴림체</vt:lpstr>
      <vt:lpstr>돋움</vt:lpstr>
      <vt:lpstr>Arial</vt:lpstr>
      <vt:lpstr>Franklin Gothic Book</vt:lpstr>
      <vt:lpstr>Crop</vt:lpstr>
      <vt:lpstr>Stylish shortcut  </vt:lpstr>
      <vt:lpstr>안드로이드 스튜디오</vt:lpstr>
      <vt:lpstr>PowerPoint Presentation</vt:lpstr>
      <vt:lpstr>디자인 </vt:lpstr>
      <vt:lpstr>PowerPoint Presentation</vt:lpstr>
      <vt:lpstr>문명의 발전</vt:lpstr>
      <vt:lpstr>문명의 발전</vt:lpstr>
      <vt:lpstr>문명의 발전</vt:lpstr>
      <vt:lpstr>문명의 발전</vt:lpstr>
      <vt:lpstr>제목의 뜻</vt:lpstr>
      <vt:lpstr>단어 해설</vt:lpstr>
      <vt:lpstr>단어 해설</vt:lpstr>
      <vt:lpstr>영감</vt:lpstr>
      <vt:lpstr>PowerPoint Presentation</vt:lpstr>
      <vt:lpstr>차별점</vt:lpstr>
      <vt:lpstr>확장성</vt:lpstr>
      <vt:lpstr>확장성</vt:lpstr>
      <vt:lpstr>INDEX</vt:lpstr>
      <vt:lpstr>개요</vt:lpstr>
      <vt:lpstr>개요</vt:lpstr>
      <vt:lpstr>개요</vt:lpstr>
      <vt:lpstr>개요</vt:lpstr>
      <vt:lpstr>기능 설명</vt:lpstr>
      <vt:lpstr>기능 설명</vt:lpstr>
      <vt:lpstr>기능 설명</vt:lpstr>
      <vt:lpstr>기능 설명</vt:lpstr>
      <vt:lpstr>구현 못한 기능</vt:lpstr>
      <vt:lpstr>기능 설명</vt:lpstr>
      <vt:lpstr>디자인 </vt:lpstr>
      <vt:lpstr>디자인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89</cp:revision>
  <dcterms:created xsi:type="dcterms:W3CDTF">2017-04-05T07:07:44Z</dcterms:created>
  <dcterms:modified xsi:type="dcterms:W3CDTF">2017-06-26T00:06:43Z</dcterms:modified>
</cp:coreProperties>
</file>